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handoutMasterIdLst>
    <p:handoutMasterId r:id="rId17"/>
  </p:handoutMasterIdLst>
  <p:sldIdLst>
    <p:sldId id="256" r:id="rId2"/>
    <p:sldId id="261" r:id="rId3"/>
    <p:sldId id="270" r:id="rId4"/>
    <p:sldId id="275" r:id="rId5"/>
    <p:sldId id="258" r:id="rId6"/>
    <p:sldId id="266" r:id="rId7"/>
    <p:sldId id="262" r:id="rId8"/>
    <p:sldId id="263" r:id="rId9"/>
    <p:sldId id="265" r:id="rId10"/>
    <p:sldId id="264" r:id="rId11"/>
    <p:sldId id="274" r:id="rId12"/>
    <p:sldId id="267" r:id="rId13"/>
    <p:sldId id="272" r:id="rId14"/>
    <p:sldId id="273" r:id="rId15"/>
    <p:sldId id="271" r:id="rId16"/>
  </p:sldIdLst>
  <p:sldSz cx="9144000" cy="6858000" type="screen4x3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2214" y="-96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53575-57E8-46D5-9DA2-C5628F1320C6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5C757-E8BE-4AE4-BA9C-7F998FEE13DF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l-PL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Kliknij ikonę, aby dodać obraz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10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AA6EBBA-8E0B-4E53-B348-069E6D876B1F}" type="datetimeFigureOut">
              <a:rPr lang="pl-PL" smtClean="0"/>
              <a:pPr/>
              <a:t>2014-06-01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64F0C07-305C-4A29-9656-D364110812A9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 advTm="10000">
    <p:split orient="vert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PREZENTACJE\J.%20Ka&#324;czurzewska\08%20&#346;cie&#380;ka%208.wma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4427984" y="476672"/>
            <a:ext cx="4248472" cy="1828800"/>
          </a:xfrm>
        </p:spPr>
        <p:txBody>
          <a:bodyPr>
            <a:normAutofit fontScale="90000"/>
          </a:bodyPr>
          <a:lstStyle/>
          <a:p>
            <a:r>
              <a:rPr lang="pl-PL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JAN PAWEŁ II</a:t>
            </a:r>
            <a:br>
              <a:rPr lang="pl-PL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pl-PL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 ŚWIĘTEJ</a:t>
            </a:r>
            <a:br>
              <a:rPr lang="pl-PL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pl-PL" cap="none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URSZULI</a:t>
            </a:r>
            <a:endParaRPr lang="pl-PL" cap="none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411760" y="5661248"/>
            <a:ext cx="25715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i="1" u="sng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Opracowanie:</a:t>
            </a:r>
          </a:p>
          <a:p>
            <a:pPr algn="ctr"/>
            <a:r>
              <a:rPr lang="pl-PL" sz="2000" i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Julia </a:t>
            </a:r>
            <a:r>
              <a:rPr lang="pl-PL" sz="2000" i="1" dirty="0" err="1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Kańczurzewska</a:t>
            </a:r>
            <a:endParaRPr lang="pl-PL" sz="2000" i="1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l-PL" sz="2000" i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Kl. </a:t>
            </a:r>
            <a:r>
              <a:rPr lang="pl-PL" sz="2000" i="1" dirty="0" err="1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Va</a:t>
            </a:r>
            <a:endParaRPr lang="pl-PL" sz="2000" i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08 Ścieżka 8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1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179512" y="1916832"/>
            <a:ext cx="529309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Dobrą Nowinę o miłości Bożej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niosła</a:t>
            </a:r>
            <a:endParaRPr lang="pl-PL" sz="2300" i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słowem i czynem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ogarniając nią przede wszystkim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dzieci i młodzież,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osoby znajdujące się w potrzebie,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ubogich, opuszczonych, samotnych,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zaniedbanych moralnie i fizycznie,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przekraczając przy tym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granice państw i wyznań.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547664" y="274638"/>
            <a:ext cx="6192688" cy="63408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MIŁOŚĆ POPARTA CZYNEM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051720" y="5373216"/>
            <a:ext cx="3012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20 czerwca 1995 roku/</a:t>
            </a:r>
            <a:endParaRPr lang="pl-PL" sz="1600" dirty="0"/>
          </a:p>
        </p:txBody>
      </p:sp>
      <p:pic>
        <p:nvPicPr>
          <p:cNvPr id="6" name="Obraz 5" descr="gal_03_27.jpg"/>
          <p:cNvPicPr>
            <a:picLocks noChangeAspect="1"/>
          </p:cNvPicPr>
          <p:nvPr/>
        </p:nvPicPr>
        <p:blipFill>
          <a:blip r:embed="rId2" cstate="print"/>
          <a:srcRect l="2079" t="7236" r="2271" b="8336"/>
          <a:stretch>
            <a:fillRect/>
          </a:stretch>
        </p:blipFill>
        <p:spPr>
          <a:xfrm>
            <a:off x="5674750" y="4149080"/>
            <a:ext cx="3145721" cy="23934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Obraz 6" descr="gal_03_25.jpg"/>
          <p:cNvPicPr>
            <a:picLocks noChangeAspect="1"/>
          </p:cNvPicPr>
          <p:nvPr/>
        </p:nvPicPr>
        <p:blipFill>
          <a:blip r:embed="rId3" cstate="print"/>
          <a:srcRect l="4274" t="9713"/>
          <a:stretch>
            <a:fillRect/>
          </a:stretch>
        </p:blipFill>
        <p:spPr>
          <a:xfrm>
            <a:off x="5652120" y="1628800"/>
            <a:ext cx="3225749" cy="20080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2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251520" y="1844824"/>
            <a:ext cx="4846840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Wielka Polka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 kochająca Ojczyznę,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stała się niestrudzoną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pracownicą w wielu krajach.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 przesłaniem Bożej miłości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przemierzała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Rosję,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kraje skandynawskie,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Francję i Włochy.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763688" y="274638"/>
            <a:ext cx="5616624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9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WIELKA PATRIOTKA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619672" y="4869160"/>
            <a:ext cx="3012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20 czerwca 1995 roku/</a:t>
            </a:r>
            <a:endParaRPr lang="pl-PL" sz="1600" dirty="0"/>
          </a:p>
        </p:txBody>
      </p:sp>
      <p:pic>
        <p:nvPicPr>
          <p:cNvPr id="8" name="Obraz 7" descr="Urszula-Merentahti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 r="15000"/>
          <a:stretch>
            <a:fillRect/>
          </a:stretch>
        </p:blipFill>
        <p:spPr>
          <a:xfrm>
            <a:off x="5580112" y="3717032"/>
            <a:ext cx="3208976" cy="27338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Obraz 8" descr="Urszula-Rosja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tretch>
            <a:fillRect/>
          </a:stretch>
        </p:blipFill>
        <p:spPr>
          <a:xfrm>
            <a:off x="6084168" y="1340768"/>
            <a:ext cx="2736304" cy="2007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1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995936" y="1916832"/>
            <a:ext cx="4735592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Jej życie było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„hymnem miłości”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do Serca Jezusa Konającego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i pełnym oddania „fiat”,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które zaangażowała cały wysiłek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swego umysłu i swego serca.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Stało się to źródłem jej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„bohaterstwa świętości”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  <a:endParaRPr lang="pl-PL" sz="23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652120" y="5085184"/>
            <a:ext cx="3004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17 sierpnia 2001 roku/</a:t>
            </a:r>
            <a:endParaRPr lang="pl-PL" sz="1600" dirty="0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1547664" y="188640"/>
            <a:ext cx="6192688" cy="64807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ŻYCIE „HYMNEM MIŁOŚCI”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Obraz 6" descr="gal_05_05.jpg"/>
          <p:cNvPicPr>
            <a:picLocks noChangeAspect="1"/>
          </p:cNvPicPr>
          <p:nvPr/>
        </p:nvPicPr>
        <p:blipFill>
          <a:blip r:embed="rId2" cstate="print"/>
          <a:srcRect l="14846" r="18249"/>
          <a:stretch>
            <a:fillRect/>
          </a:stretch>
        </p:blipFill>
        <p:spPr>
          <a:xfrm>
            <a:off x="395536" y="2079710"/>
            <a:ext cx="3456384" cy="32753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21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95536" y="1700808"/>
            <a:ext cx="47525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Powierzała siebie</a:t>
            </a:r>
          </a:p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Miłosiernemu Chrystusowi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przez co coraz pełniej stawała się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człowiekiem miłosierdzia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Całe swoje życie uczyniła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misją miłosierdzia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wobec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najbardziej potrzebujących.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miarę możliwości nikomu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nie odmawiała pomocy.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403648" y="274638"/>
            <a:ext cx="6408712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9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SIOSTRA MIŁOSIERDZIA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051720" y="5589240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19 maja 2003 roku/</a:t>
            </a:r>
            <a:endParaRPr lang="pl-PL" sz="1600" dirty="0"/>
          </a:p>
        </p:txBody>
      </p:sp>
      <p:pic>
        <p:nvPicPr>
          <p:cNvPr id="12" name="Obraz 11" descr="urszula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2492896"/>
            <a:ext cx="2518552" cy="4010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Obraz 13" descr="Jezus-282x300.jpg"/>
          <p:cNvPicPr>
            <a:picLocks noChangeAspect="1"/>
          </p:cNvPicPr>
          <p:nvPr/>
        </p:nvPicPr>
        <p:blipFill>
          <a:blip r:embed="rId3" cstate="print"/>
          <a:srcRect l="12469" t="7161" r="12469" b="7161"/>
          <a:stretch>
            <a:fillRect/>
          </a:stretch>
        </p:blipFill>
        <p:spPr>
          <a:xfrm>
            <a:off x="5508104" y="1268760"/>
            <a:ext cx="1368152" cy="1661327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2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179512" y="1916832"/>
            <a:ext cx="5616624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Święta Urszula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dana jest narodowi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jako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znak zwycięstwa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wiary, nadziei i miłości;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zwycięstwa prawdy,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wolności i sprawiedliwości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Ukazuje nam drogę do tego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zwycięstwa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które w dziejach człowieka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odnosi Bóg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  <a:endParaRPr lang="pl-PL" sz="23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539552" y="274638"/>
            <a:ext cx="8136904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6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1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ZNAK ZWYCIĘSTWA WIARY, NADZIEI I MIŁOŚCI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2267744" y="5445224"/>
            <a:ext cx="3207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/Kraków, 22 czerwca 1983 roku/</a:t>
            </a:r>
            <a:endParaRPr lang="pl-PL" sz="1600" dirty="0"/>
          </a:p>
        </p:txBody>
      </p:sp>
      <p:pic>
        <p:nvPicPr>
          <p:cNvPr id="10" name="Obraz 9" descr="gal_03_28.jpg"/>
          <p:cNvPicPr>
            <a:picLocks noChangeAspect="1"/>
          </p:cNvPicPr>
          <p:nvPr/>
        </p:nvPicPr>
        <p:blipFill>
          <a:blip r:embed="rId2" cstate="print"/>
          <a:srcRect l="6135" t="8099" r="7977" b="8223"/>
          <a:stretch>
            <a:fillRect/>
          </a:stretch>
        </p:blipFill>
        <p:spPr>
          <a:xfrm>
            <a:off x="6014482" y="2276872"/>
            <a:ext cx="2926775" cy="4320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Obraz 7" descr="3_2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5148064" y="1412776"/>
            <a:ext cx="1944216" cy="2751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2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059832" y="1628800"/>
            <a:ext cx="5456943" cy="2569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Dziś wszyscy możemy uczyć się od niej,</a:t>
            </a:r>
          </a:p>
          <a:p>
            <a:pPr algn="r"/>
            <a:r>
              <a:rPr lang="pl-PL" sz="2300" i="1" dirty="0" smtClean="0">
                <a:latin typeface="Arial" pitchFamily="34" charset="0"/>
                <a:cs typeface="Arial" pitchFamily="34" charset="0"/>
              </a:rPr>
              <a:t>jak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z Chrystusem budować</a:t>
            </a:r>
          </a:p>
          <a:p>
            <a:pPr algn="r"/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świat bardziej ludzki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 – świat,</a:t>
            </a:r>
          </a:p>
          <a:p>
            <a:pPr algn="r"/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którym coraz pełniej będą</a:t>
            </a:r>
          </a:p>
          <a:p>
            <a:pPr algn="r"/>
            <a:r>
              <a:rPr lang="pl-PL" sz="2300" i="1" dirty="0" smtClean="0">
                <a:latin typeface="Arial" pitchFamily="34" charset="0"/>
                <a:cs typeface="Arial" pitchFamily="34" charset="0"/>
              </a:rPr>
              <a:t>realizowane takie wartości, jak:</a:t>
            </a:r>
          </a:p>
          <a:p>
            <a:pPr algn="r"/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sprawiedliwość, wolność,</a:t>
            </a:r>
          </a:p>
          <a:p>
            <a:pPr algn="r"/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solidarność, pokój.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755576" y="332656"/>
            <a:ext cx="7776864" cy="57606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1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CHARYZMAT DLA KAŻDEGO Z NAS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652120" y="4509120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18 maja 2003 roku/</a:t>
            </a:r>
            <a:endParaRPr lang="pl-PL" sz="1600" dirty="0"/>
          </a:p>
        </p:txBody>
      </p:sp>
      <p:pic>
        <p:nvPicPr>
          <p:cNvPr id="8" name="Obraz 7" descr="img712.jpg"/>
          <p:cNvPicPr>
            <a:picLocks noChangeAspect="1"/>
          </p:cNvPicPr>
          <p:nvPr/>
        </p:nvPicPr>
        <p:blipFill>
          <a:blip r:embed="rId2" cstate="print">
            <a:lum bright="20000" contrast="10000"/>
          </a:blip>
          <a:stretch>
            <a:fillRect/>
          </a:stretch>
        </p:blipFill>
        <p:spPr>
          <a:xfrm>
            <a:off x="611560" y="1772816"/>
            <a:ext cx="1944216" cy="2974719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6" name="pole tekstowe 5"/>
          <p:cNvSpPr txBox="1"/>
          <p:nvPr/>
        </p:nvSpPr>
        <p:spPr>
          <a:xfrm>
            <a:off x="3563888" y="5373216"/>
            <a:ext cx="26967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i="1" u="sng" dirty="0" smtClean="0">
                <a:latin typeface="Times New Roman" pitchFamily="18" charset="0"/>
                <a:cs typeface="Times New Roman" pitchFamily="18" charset="0"/>
              </a:rPr>
              <a:t>Źródła:</a:t>
            </a:r>
          </a:p>
          <a:p>
            <a:r>
              <a:rPr lang="pl-PL" sz="2000" i="1" dirty="0" smtClean="0">
                <a:latin typeface="Times New Roman" pitchFamily="18" charset="0"/>
                <a:cs typeface="Times New Roman" pitchFamily="18" charset="0"/>
              </a:rPr>
              <a:t>http://urszula.ovh.org</a:t>
            </a:r>
          </a:p>
          <a:p>
            <a:r>
              <a:rPr lang="pl-PL" sz="2000" i="1" dirty="0" smtClean="0">
                <a:latin typeface="Times New Roman" pitchFamily="18" charset="0"/>
                <a:cs typeface="Times New Roman" pitchFamily="18" charset="0"/>
              </a:rPr>
              <a:t>http://www.urszulanki.pl</a:t>
            </a:r>
            <a:endParaRPr lang="pl-PL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3563888" y="6309320"/>
            <a:ext cx="5319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i="1" dirty="0" smtClean="0">
                <a:latin typeface="Times New Roman" pitchFamily="18" charset="0"/>
                <a:cs typeface="Times New Roman" pitchFamily="18" charset="0"/>
              </a:rPr>
              <a:t>Podkład muzyczny z płyty: „Święty to przyjaciel”</a:t>
            </a:r>
            <a:endParaRPr lang="pl-PL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2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6192688" cy="56207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pl-PL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MOC DUCHA ŚWIĘTEGO</a:t>
            </a:r>
            <a:endParaRPr lang="pl-PL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51520" y="1844824"/>
            <a:ext cx="5796780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Matka Urszula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otrzymała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od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Ducha Świętego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wielki charyzmat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który pozwolił zjednoczyć się Jej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sposób szczególny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 Chrystusem konającym na Krzyżu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dla zbawienia świata.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Potrafiła nosić ten skarb w sobie,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ale umiała także otworzyć ten skarb innym.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2771800" y="5733256"/>
            <a:ext cx="3017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26 stycznia 1986 roku/</a:t>
            </a:r>
            <a:endParaRPr lang="pl-PL" sz="1600" dirty="0"/>
          </a:p>
        </p:txBody>
      </p:sp>
      <p:pic>
        <p:nvPicPr>
          <p:cNvPr id="5" name="Obraz 4" descr="urszulka2.jpg"/>
          <p:cNvPicPr>
            <a:picLocks noChangeAspect="1"/>
          </p:cNvPicPr>
          <p:nvPr/>
        </p:nvPicPr>
        <p:blipFill>
          <a:blip r:embed="rId2" cstate="print">
            <a:lum bright="10000" contrast="-10000"/>
          </a:blip>
          <a:stretch>
            <a:fillRect/>
          </a:stretch>
        </p:blipFill>
        <p:spPr>
          <a:xfrm>
            <a:off x="6588224" y="3140968"/>
            <a:ext cx="2404864" cy="3495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az 5" descr="odnowa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340768"/>
            <a:ext cx="1688082" cy="2075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251520" y="1844824"/>
            <a:ext cx="511256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Święta Urszula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czerpała natchnienie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i siły do wielkiego dzieła apostolstwa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umiłowania Eucharystii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Wezwanie z Wieczernika:</a:t>
            </a:r>
          </a:p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„Trwajcie we Mnie!”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przyjęła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 całkowitą ufnością i oddaniem,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służąc Bogu i braciom.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547664" y="274638"/>
            <a:ext cx="6192688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8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MIŁOŚĆ DO EUCHARYSTII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907704" y="4941168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18 maja 2003 roku/</a:t>
            </a:r>
            <a:endParaRPr lang="pl-PL" sz="1600" dirty="0"/>
          </a:p>
        </p:txBody>
      </p:sp>
      <p:pic>
        <p:nvPicPr>
          <p:cNvPr id="6" name="Obraz 5" descr="eucharystia-sacr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1470" y="4005064"/>
            <a:ext cx="4106594" cy="2633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 descr="img158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6372200" y="1484784"/>
            <a:ext cx="1512168" cy="20786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19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23528" y="2204864"/>
            <a:ext cx="5949257" cy="2139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Zawsze realizowała Boże plany.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To, co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zwyczajne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 czyniła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nadzwyczajnym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codzienne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 zmieniała w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ponadczasowe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to, co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przyziemne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 czyniła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świętym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l-PL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547664" y="274638"/>
            <a:ext cx="6192688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9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1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CUDOWNE ZDOLNOŚCI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31840" y="4365104"/>
            <a:ext cx="2707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18 maja 2003 roku/</a:t>
            </a:r>
            <a:endParaRPr lang="pl-PL" sz="1600" dirty="0"/>
          </a:p>
        </p:txBody>
      </p:sp>
      <p:pic>
        <p:nvPicPr>
          <p:cNvPr id="6" name="Obraz 5" descr="u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1196752"/>
            <a:ext cx="1368152" cy="1913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 descr="1921r-decyzja o odbudowie w Sieradzu klasztoru podominikańskie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284984"/>
            <a:ext cx="2281436" cy="3315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95536" y="1916832"/>
            <a:ext cx="496855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Powołaniem Urszuli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 była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młodzież</a:t>
            </a:r>
          </a:p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i jej wychowanie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poza tym wieloraka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pomoc</a:t>
            </a:r>
          </a:p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w duszpasterstwie Kościoła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Drogę tego powołania odkryła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krakowskim klasztorze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Sióstr Urszulanek.</a:t>
            </a:r>
            <a:endParaRPr lang="pl-PL" sz="2300" b="1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2555776" y="274638"/>
            <a:ext cx="4104456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9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POWOŁANIE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2195736" y="5085184"/>
            <a:ext cx="31582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/Poznań, 20 czerwca 1983 roku/</a:t>
            </a:r>
            <a:endParaRPr lang="pl-PL" sz="1600" dirty="0"/>
          </a:p>
        </p:txBody>
      </p:sp>
      <p:pic>
        <p:nvPicPr>
          <p:cNvPr id="9" name="Obraz 8" descr="krakow_urszula_1.jpg"/>
          <p:cNvPicPr>
            <a:picLocks noChangeAspect="1"/>
          </p:cNvPicPr>
          <p:nvPr/>
        </p:nvPicPr>
        <p:blipFill>
          <a:blip r:embed="rId2" cstate="print"/>
          <a:srcRect l="17143" t="4505" r="8570" b="5404"/>
          <a:stretch>
            <a:fillRect/>
          </a:stretch>
        </p:blipFill>
        <p:spPr>
          <a:xfrm>
            <a:off x="6084168" y="4365104"/>
            <a:ext cx="2750706" cy="2115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12" name="Obraz 11" descr="Urszula7-panna.jpg"/>
          <p:cNvPicPr>
            <a:picLocks noChangeAspect="1"/>
          </p:cNvPicPr>
          <p:nvPr/>
        </p:nvPicPr>
        <p:blipFill>
          <a:blip r:embed="rId3" cstate="print">
            <a:lum bright="20000" contrast="-10000"/>
          </a:blip>
          <a:stretch>
            <a:fillRect/>
          </a:stretch>
        </p:blipFill>
        <p:spPr>
          <a:xfrm>
            <a:off x="6084168" y="1844824"/>
            <a:ext cx="1296144" cy="2196854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1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467544" y="2348880"/>
            <a:ext cx="4701928" cy="327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 ducha wielkiej miłości, czerpanej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 przebitego Serca Chrystusa,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który „do końca umiłował”,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zrodziło się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Zgromadzenie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Sióstr Urszulanek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Serca Jezusa Konającego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powołane przez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Matkę Urszulę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i zatwierdzone przez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Stolicę Apostolską w 1920 roku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763688" y="274638"/>
            <a:ext cx="5904656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8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NOWE ZGROMADZENIE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123728" y="5877272"/>
            <a:ext cx="3012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20 czerwca 1995 roku/</a:t>
            </a:r>
            <a:endParaRPr lang="pl-PL" sz="1600" dirty="0"/>
          </a:p>
        </p:txBody>
      </p:sp>
      <p:pic>
        <p:nvPicPr>
          <p:cNvPr id="7" name="Obraz 6" descr="ZatwierdzenieZgromadzeniaprzezStolicę Piotrow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268760"/>
            <a:ext cx="2605051" cy="52014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Obraz 8" descr="serce-J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836712"/>
            <a:ext cx="1553913" cy="15034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2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467544" y="1916832"/>
            <a:ext cx="5009705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Urszula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wielce ceniła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życiu rodziny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rolę</a:t>
            </a:r>
          </a:p>
          <a:p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matki i wychowawczyni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dziecka przystępującego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do Pierwszej Komunii Świętej.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„Z serca matki,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wiara przejdzie do duszy dziecka.”</a:t>
            </a:r>
            <a:endParaRPr lang="pl-PL" sz="2300" b="1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691680" y="274638"/>
            <a:ext cx="5832648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9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CENNA ROLA MATKI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267744" y="5157192"/>
            <a:ext cx="29418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/Łódź, 13 czerwca 1987 roku/</a:t>
            </a:r>
            <a:endParaRPr lang="pl-PL" sz="1600" dirty="0"/>
          </a:p>
        </p:txBody>
      </p:sp>
      <p:pic>
        <p:nvPicPr>
          <p:cNvPr id="6" name="Obraz 5" descr="Urszul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2924944"/>
            <a:ext cx="2959961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az 6" descr="urs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268760"/>
            <a:ext cx="2135576" cy="1452191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 advClick="0" advTm="1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23528" y="2060848"/>
            <a:ext cx="5243743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Matka Urszula 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przez całe życie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szła wiernie drogą miłości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Boga i człowieka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wpatrzona w Chrystusa,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swego Oblubieńca.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Realizowała miłość w każdym miejscu,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 którym Ją Opatrzność postawiła.</a:t>
            </a:r>
            <a:endParaRPr lang="pl-PL" sz="23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2771800" y="274638"/>
            <a:ext cx="3816424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9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BOŻA DROGA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411760" y="5229200"/>
            <a:ext cx="3012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20 czerwca 1995 roku/</a:t>
            </a:r>
            <a:endParaRPr lang="pl-PL" sz="1600" dirty="0"/>
          </a:p>
        </p:txBody>
      </p:sp>
      <p:pic>
        <p:nvPicPr>
          <p:cNvPr id="7" name="Obraz 6" descr="Ledochowska_z_dzieckiem.jpg"/>
          <p:cNvPicPr>
            <a:picLocks noChangeAspect="1"/>
          </p:cNvPicPr>
          <p:nvPr/>
        </p:nvPicPr>
        <p:blipFill>
          <a:blip r:embed="rId2" cstate="print"/>
          <a:srcRect l="6720" t="31500"/>
          <a:stretch>
            <a:fillRect/>
          </a:stretch>
        </p:blipFill>
        <p:spPr>
          <a:xfrm>
            <a:off x="5508104" y="1268760"/>
            <a:ext cx="2233201" cy="21866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Obraz 7" descr="patron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3625222"/>
            <a:ext cx="2121024" cy="3022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20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23528" y="2132856"/>
            <a:ext cx="5616624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Wrażliwa na </a:t>
            </a:r>
            <a:r>
              <a:rPr lang="pl-PL" sz="2300" b="1" i="1" dirty="0" smtClean="0">
                <a:latin typeface="Arial" pitchFamily="34" charset="0"/>
                <a:cs typeface="Arial" pitchFamily="34" charset="0"/>
              </a:rPr>
              <a:t>problemy swoich czasów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odważnie je podejmowała,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znajdując nowe i praktyczne sposoby</a:t>
            </a: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ich rozwiązywania.</a:t>
            </a:r>
          </a:p>
          <a:p>
            <a:endParaRPr lang="pl-PL" sz="2300" i="1" dirty="0" smtClean="0">
              <a:latin typeface="Arial" pitchFamily="34" charset="0"/>
              <a:cs typeface="Arial" pitchFamily="34" charset="0"/>
            </a:endParaRPr>
          </a:p>
          <a:p>
            <a:r>
              <a:rPr lang="pl-PL" sz="2300" i="1" dirty="0" smtClean="0">
                <a:latin typeface="Arial" pitchFamily="34" charset="0"/>
                <a:cs typeface="Arial" pitchFamily="34" charset="0"/>
              </a:rPr>
              <a:t>Była w swoich czasach </a:t>
            </a:r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apostołką</a:t>
            </a:r>
          </a:p>
          <a:p>
            <a:r>
              <a:rPr lang="pl-PL" sz="2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nowej ewangelizacji</a:t>
            </a:r>
            <a:r>
              <a:rPr lang="pl-PL" sz="2300" i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827584" y="274638"/>
            <a:ext cx="7416824" cy="56207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anchor="ctr">
            <a:normAutofit fontScale="67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1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WRAŻLIWOŚĆ NA PROBLEMY INNYCH</a:t>
            </a:r>
            <a:endParaRPr kumimoji="0" lang="pl-PL" sz="41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979712" y="4941168"/>
            <a:ext cx="3012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/>
              <a:t>/Rzym, 20 czerwca 1995 roku/</a:t>
            </a:r>
            <a:endParaRPr lang="pl-PL" sz="1600" dirty="0"/>
          </a:p>
        </p:txBody>
      </p:sp>
      <p:pic>
        <p:nvPicPr>
          <p:cNvPr id="6" name="Obraz 5" descr="gal_03_30.jpg"/>
          <p:cNvPicPr>
            <a:picLocks noChangeAspect="1"/>
          </p:cNvPicPr>
          <p:nvPr/>
        </p:nvPicPr>
        <p:blipFill>
          <a:blip r:embed="rId2" cstate="print"/>
          <a:srcRect l="5162" t="5012" r="6810" b="7271"/>
          <a:stretch>
            <a:fillRect/>
          </a:stretch>
        </p:blipFill>
        <p:spPr>
          <a:xfrm>
            <a:off x="5436096" y="4221088"/>
            <a:ext cx="3456384" cy="2286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az 6" descr="gal_03_32.jpg"/>
          <p:cNvPicPr>
            <a:picLocks noChangeAspect="1"/>
          </p:cNvPicPr>
          <p:nvPr/>
        </p:nvPicPr>
        <p:blipFill>
          <a:blip r:embed="rId3" cstate="print">
            <a:lum bright="20000" contrast="10000"/>
          </a:blip>
          <a:srcRect l="8871" t="19288" r="2323"/>
          <a:stretch>
            <a:fillRect/>
          </a:stretch>
        </p:blipFill>
        <p:spPr>
          <a:xfrm>
            <a:off x="6444208" y="1412776"/>
            <a:ext cx="1695320" cy="2320483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ransition spd="slow" advClick="0" advTm="2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erzchołek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Wierzchołek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ierzchołek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1576</TotalTime>
  <Words>649</Words>
  <Application>Microsoft Office PowerPoint</Application>
  <PresentationFormat>Pokaz na ekranie (4:3)</PresentationFormat>
  <Paragraphs>150</Paragraphs>
  <Slides>15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Wierzchołek</vt:lpstr>
      <vt:lpstr>JAN PAWEŁ II O ŚWIĘTEJ URSZULI</vt:lpstr>
      <vt:lpstr>MOC DUCHA ŚWIĘTEGO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dell</dc:creator>
  <cp:lastModifiedBy>Magda</cp:lastModifiedBy>
  <cp:revision>148</cp:revision>
  <dcterms:created xsi:type="dcterms:W3CDTF">2014-03-04T08:59:17Z</dcterms:created>
  <dcterms:modified xsi:type="dcterms:W3CDTF">2014-06-01T00:29:25Z</dcterms:modified>
</cp:coreProperties>
</file>